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28803600" cy="431927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Maitree" pitchFamily="2" charset="-34"/>
      <p:regular r:id="rId7"/>
    </p:embeddedFont>
    <p:embeddedFont>
      <p:font typeface="Montserrat Bold" pitchFamily="2" charset="77"/>
      <p:regular r:id="rId8"/>
      <p:bold r:id="rId9"/>
    </p:embeddedFont>
    <p:embeddedFont>
      <p:font typeface="Open Sauce" pitchFamily="2" charset="77"/>
      <p:regular r:id="rId10"/>
    </p:embeddedFont>
    <p:embeddedFont>
      <p:font typeface="Open Sauce Bold" pitchFamily="2" charset="77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58" autoAdjust="0"/>
  </p:normalViewPr>
  <p:slideViewPr>
    <p:cSldViewPr>
      <p:cViewPr>
        <p:scale>
          <a:sx n="19" d="100"/>
          <a:sy n="19" d="100"/>
        </p:scale>
        <p:origin x="3648" y="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theme" Target="theme/theme1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sv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svg"/><Relationship Id="rId20" Type="http://schemas.openxmlformats.org/officeDocument/2006/relationships/image" Target="../media/image8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2">
            <a:extLst>
              <a:ext uri="{FF2B5EF4-FFF2-40B4-BE49-F238E27FC236}">
                <a16:creationId xmlns:a16="http://schemas.microsoft.com/office/drawing/2014/main" id="{2B41D632-03F2-164E-A401-7A7B55BB9948}"/>
              </a:ext>
            </a:extLst>
          </p:cNvPr>
          <p:cNvSpPr/>
          <p:nvPr userDrawn="1"/>
        </p:nvSpPr>
        <p:spPr>
          <a:xfrm rot="1817776">
            <a:off x="2773437" y="1887249"/>
            <a:ext cx="31684772" cy="44626439"/>
          </a:xfrm>
          <a:custGeom>
            <a:avLst/>
            <a:gdLst/>
            <a:ahLst/>
            <a:cxnLst/>
            <a:rect l="l" t="t" r="r" b="b"/>
            <a:pathLst>
              <a:path w="31684772" h="44626439">
                <a:moveTo>
                  <a:pt x="0" y="0"/>
                </a:moveTo>
                <a:lnTo>
                  <a:pt x="31684772" y="0"/>
                </a:lnTo>
                <a:lnTo>
                  <a:pt x="31684772" y="44626440"/>
                </a:lnTo>
                <a:lnTo>
                  <a:pt x="0" y="4462644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alphaModFix amt="6999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27">
            <a:extLst>
              <a:ext uri="{FF2B5EF4-FFF2-40B4-BE49-F238E27FC236}">
                <a16:creationId xmlns:a16="http://schemas.microsoft.com/office/drawing/2014/main" id="{D2F1D9E7-0F44-034A-9570-BAA68B0DBEA5}"/>
              </a:ext>
            </a:extLst>
          </p:cNvPr>
          <p:cNvSpPr/>
          <p:nvPr userDrawn="1"/>
        </p:nvSpPr>
        <p:spPr>
          <a:xfrm rot="5400000">
            <a:off x="-3025501" y="38583193"/>
            <a:ext cx="5507869" cy="3014306"/>
          </a:xfrm>
          <a:custGeom>
            <a:avLst/>
            <a:gdLst/>
            <a:ahLst/>
            <a:cxnLst/>
            <a:rect l="l" t="t" r="r" b="b"/>
            <a:pathLst>
              <a:path w="5507869" h="3014306">
                <a:moveTo>
                  <a:pt x="0" y="0"/>
                </a:moveTo>
                <a:lnTo>
                  <a:pt x="5507868" y="0"/>
                </a:lnTo>
                <a:lnTo>
                  <a:pt x="5507868" y="3014306"/>
                </a:lnTo>
                <a:lnTo>
                  <a:pt x="0" y="301430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28">
            <a:extLst>
              <a:ext uri="{FF2B5EF4-FFF2-40B4-BE49-F238E27FC236}">
                <a16:creationId xmlns:a16="http://schemas.microsoft.com/office/drawing/2014/main" id="{7D87CE83-E1E7-8240-8260-ECFBD32FFC9F}"/>
              </a:ext>
            </a:extLst>
          </p:cNvPr>
          <p:cNvSpPr/>
          <p:nvPr userDrawn="1"/>
        </p:nvSpPr>
        <p:spPr>
          <a:xfrm rot="5400000">
            <a:off x="26313674" y="10219316"/>
            <a:ext cx="4972651" cy="2721397"/>
          </a:xfrm>
          <a:custGeom>
            <a:avLst/>
            <a:gdLst/>
            <a:ahLst/>
            <a:cxnLst/>
            <a:rect l="l" t="t" r="r" b="b"/>
            <a:pathLst>
              <a:path w="4972651" h="2721397">
                <a:moveTo>
                  <a:pt x="0" y="0"/>
                </a:moveTo>
                <a:lnTo>
                  <a:pt x="4972652" y="0"/>
                </a:lnTo>
                <a:lnTo>
                  <a:pt x="4972652" y="2721396"/>
                </a:lnTo>
                <a:lnTo>
                  <a:pt x="0" y="272139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29">
            <a:extLst>
              <a:ext uri="{FF2B5EF4-FFF2-40B4-BE49-F238E27FC236}">
                <a16:creationId xmlns:a16="http://schemas.microsoft.com/office/drawing/2014/main" id="{D4DAAEA8-A6D0-F741-ABD6-772DA9860CF0}"/>
              </a:ext>
            </a:extLst>
          </p:cNvPr>
          <p:cNvSpPr/>
          <p:nvPr userDrawn="1"/>
        </p:nvSpPr>
        <p:spPr>
          <a:xfrm>
            <a:off x="-3303428" y="-2174157"/>
            <a:ext cx="6606855" cy="6594843"/>
          </a:xfrm>
          <a:custGeom>
            <a:avLst/>
            <a:gdLst/>
            <a:ahLst/>
            <a:cxnLst/>
            <a:rect l="l" t="t" r="r" b="b"/>
            <a:pathLst>
              <a:path w="6606855" h="6594843">
                <a:moveTo>
                  <a:pt x="0" y="0"/>
                </a:moveTo>
                <a:lnTo>
                  <a:pt x="6606856" y="0"/>
                </a:lnTo>
                <a:lnTo>
                  <a:pt x="6606856" y="6594843"/>
                </a:lnTo>
                <a:lnTo>
                  <a:pt x="0" y="659484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31">
            <a:extLst>
              <a:ext uri="{FF2B5EF4-FFF2-40B4-BE49-F238E27FC236}">
                <a16:creationId xmlns:a16="http://schemas.microsoft.com/office/drawing/2014/main" id="{0C539D81-02A2-7847-95B2-BEDAA9B7B8D6}"/>
              </a:ext>
            </a:extLst>
          </p:cNvPr>
          <p:cNvSpPr/>
          <p:nvPr userDrawn="1"/>
        </p:nvSpPr>
        <p:spPr>
          <a:xfrm>
            <a:off x="25396191" y="38675940"/>
            <a:ext cx="6512948" cy="6501106"/>
          </a:xfrm>
          <a:custGeom>
            <a:avLst/>
            <a:gdLst/>
            <a:ahLst/>
            <a:cxnLst/>
            <a:rect l="l" t="t" r="r" b="b"/>
            <a:pathLst>
              <a:path w="6512948" h="6501106">
                <a:moveTo>
                  <a:pt x="0" y="0"/>
                </a:moveTo>
                <a:lnTo>
                  <a:pt x="6512947" y="0"/>
                </a:lnTo>
                <a:lnTo>
                  <a:pt x="6512947" y="6501106"/>
                </a:lnTo>
                <a:lnTo>
                  <a:pt x="0" y="650110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32">
            <a:extLst>
              <a:ext uri="{FF2B5EF4-FFF2-40B4-BE49-F238E27FC236}">
                <a16:creationId xmlns:a16="http://schemas.microsoft.com/office/drawing/2014/main" id="{6DF31E5D-B2B9-3C41-B85C-17B779D5EBA5}"/>
              </a:ext>
            </a:extLst>
          </p:cNvPr>
          <p:cNvGrpSpPr/>
          <p:nvPr userDrawn="1"/>
        </p:nvGrpSpPr>
        <p:grpSpPr>
          <a:xfrm>
            <a:off x="24211637" y="1183353"/>
            <a:ext cx="3416726" cy="4556290"/>
            <a:chOff x="0" y="0"/>
            <a:chExt cx="4555635" cy="6075053"/>
          </a:xfrm>
        </p:grpSpPr>
        <p:sp>
          <p:nvSpPr>
            <p:cNvPr id="13" name="Freeform 33">
              <a:extLst>
                <a:ext uri="{FF2B5EF4-FFF2-40B4-BE49-F238E27FC236}">
                  <a16:creationId xmlns:a16="http://schemas.microsoft.com/office/drawing/2014/main" id="{27B3C5D1-D0BE-D74E-9286-B2650037C226}"/>
                </a:ext>
              </a:extLst>
            </p:cNvPr>
            <p:cNvSpPr/>
            <p:nvPr/>
          </p:nvSpPr>
          <p:spPr>
            <a:xfrm rot="-100785">
              <a:off x="878174" y="11647"/>
              <a:ext cx="821379" cy="1824410"/>
            </a:xfrm>
            <a:custGeom>
              <a:avLst/>
              <a:gdLst/>
              <a:ahLst/>
              <a:cxnLst/>
              <a:rect l="l" t="t" r="r" b="b"/>
              <a:pathLst>
                <a:path w="821379" h="1824410">
                  <a:moveTo>
                    <a:pt x="0" y="0"/>
                  </a:moveTo>
                  <a:lnTo>
                    <a:pt x="821379" y="0"/>
                  </a:lnTo>
                  <a:lnTo>
                    <a:pt x="821379" y="1824410"/>
                  </a:lnTo>
                  <a:lnTo>
                    <a:pt x="0" y="18244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/>
              </a:stretch>
            </a:blipFill>
          </p:spPr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8F634176-7851-BF45-B258-AB1B9640A174}"/>
                </a:ext>
              </a:extLst>
            </p:cNvPr>
            <p:cNvSpPr/>
            <p:nvPr/>
          </p:nvSpPr>
          <p:spPr>
            <a:xfrm rot="1011155">
              <a:off x="2621478" y="3620958"/>
              <a:ext cx="832919" cy="1863003"/>
            </a:xfrm>
            <a:custGeom>
              <a:avLst/>
              <a:gdLst/>
              <a:ahLst/>
              <a:cxnLst/>
              <a:rect l="l" t="t" r="r" b="b"/>
              <a:pathLst>
                <a:path w="832919" h="1863003">
                  <a:moveTo>
                    <a:pt x="0" y="0"/>
                  </a:moveTo>
                  <a:lnTo>
                    <a:pt x="832919" y="0"/>
                  </a:lnTo>
                  <a:lnTo>
                    <a:pt x="832919" y="1863003"/>
                  </a:lnTo>
                  <a:lnTo>
                    <a:pt x="0" y="18630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/>
              </a:stretch>
            </a:blipFill>
          </p:spPr>
        </p:sp>
        <p:sp>
          <p:nvSpPr>
            <p:cNvPr id="15" name="TextBox 35">
              <a:extLst>
                <a:ext uri="{FF2B5EF4-FFF2-40B4-BE49-F238E27FC236}">
                  <a16:creationId xmlns:a16="http://schemas.microsoft.com/office/drawing/2014/main" id="{39579DD1-B4FB-A746-9C3F-3A72ACEBFBB3}"/>
                </a:ext>
              </a:extLst>
            </p:cNvPr>
            <p:cNvSpPr txBox="1"/>
            <p:nvPr/>
          </p:nvSpPr>
          <p:spPr>
            <a:xfrm>
              <a:off x="0" y="5612318"/>
              <a:ext cx="4555635" cy="4627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r>
                <a:rPr lang="en-US" sz="2537" u="none" strike="noStrike">
                  <a:solidFill>
                    <a:srgbClr val="9B4242"/>
                  </a:solidFill>
                  <a:latin typeface="Maitree"/>
                  <a:ea typeface="Maitree"/>
                  <a:cs typeface="Maitree"/>
                  <a:sym typeface="Maitree"/>
                </a:rPr>
                <a:t>ACEM 2027</a:t>
              </a:r>
            </a:p>
          </p:txBody>
        </p:sp>
        <p:sp>
          <p:nvSpPr>
            <p:cNvPr id="16" name="Freeform 36">
              <a:extLst>
                <a:ext uri="{FF2B5EF4-FFF2-40B4-BE49-F238E27FC236}">
                  <a16:creationId xmlns:a16="http://schemas.microsoft.com/office/drawing/2014/main" id="{60AAEEDC-8EE6-0E4A-8503-DBD57922FEC0}"/>
                </a:ext>
              </a:extLst>
            </p:cNvPr>
            <p:cNvSpPr/>
            <p:nvPr/>
          </p:nvSpPr>
          <p:spPr>
            <a:xfrm>
              <a:off x="1634276" y="484061"/>
              <a:ext cx="1448241" cy="4661526"/>
            </a:xfrm>
            <a:custGeom>
              <a:avLst/>
              <a:gdLst/>
              <a:ahLst/>
              <a:cxnLst/>
              <a:rect l="l" t="t" r="r" b="b"/>
              <a:pathLst>
                <a:path w="1448241" h="4661526">
                  <a:moveTo>
                    <a:pt x="0" y="0"/>
                  </a:moveTo>
                  <a:lnTo>
                    <a:pt x="1448241" y="0"/>
                  </a:lnTo>
                  <a:lnTo>
                    <a:pt x="1448241" y="4661526"/>
                  </a:lnTo>
                  <a:lnTo>
                    <a:pt x="0" y="46615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/>
              <a:stretch>
                <a:fillRect/>
              </a:stretch>
            </a:blipFill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4719013" y="8689105"/>
            <a:ext cx="12887357" cy="20562039"/>
            <a:chOff x="0" y="0"/>
            <a:chExt cx="1094557" cy="174638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94557" cy="1746387"/>
            </a:xfrm>
            <a:custGeom>
              <a:avLst/>
              <a:gdLst/>
              <a:ahLst/>
              <a:cxnLst/>
              <a:rect l="l" t="t" r="r" b="b"/>
              <a:pathLst>
                <a:path w="1094557" h="1746387">
                  <a:moveTo>
                    <a:pt x="19452" y="0"/>
                  </a:moveTo>
                  <a:lnTo>
                    <a:pt x="1075104" y="0"/>
                  </a:lnTo>
                  <a:cubicBezTo>
                    <a:pt x="1085848" y="0"/>
                    <a:pt x="1094557" y="8709"/>
                    <a:pt x="1094557" y="19452"/>
                  </a:cubicBezTo>
                  <a:lnTo>
                    <a:pt x="1094557" y="1726935"/>
                  </a:lnTo>
                  <a:cubicBezTo>
                    <a:pt x="1094557" y="1732094"/>
                    <a:pt x="1092507" y="1737042"/>
                    <a:pt x="1088859" y="1740690"/>
                  </a:cubicBezTo>
                  <a:cubicBezTo>
                    <a:pt x="1085211" y="1744338"/>
                    <a:pt x="1080263" y="1746387"/>
                    <a:pt x="1075104" y="1746387"/>
                  </a:cubicBezTo>
                  <a:lnTo>
                    <a:pt x="19452" y="1746387"/>
                  </a:lnTo>
                  <a:cubicBezTo>
                    <a:pt x="14293" y="1746387"/>
                    <a:pt x="9346" y="1744338"/>
                    <a:pt x="5697" y="1740690"/>
                  </a:cubicBezTo>
                  <a:cubicBezTo>
                    <a:pt x="2049" y="1737042"/>
                    <a:pt x="0" y="1732094"/>
                    <a:pt x="0" y="1726935"/>
                  </a:cubicBezTo>
                  <a:lnTo>
                    <a:pt x="0" y="19452"/>
                  </a:lnTo>
                  <a:cubicBezTo>
                    <a:pt x="0" y="8709"/>
                    <a:pt x="8709" y="0"/>
                    <a:pt x="1945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1094557" cy="1765437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4719013" y="7847935"/>
            <a:ext cx="9190982" cy="1643461"/>
            <a:chOff x="0" y="0"/>
            <a:chExt cx="2343798" cy="4191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43798" cy="419100"/>
            </a:xfrm>
            <a:custGeom>
              <a:avLst/>
              <a:gdLst/>
              <a:ahLst/>
              <a:cxnLst/>
              <a:rect l="l" t="t" r="r" b="b"/>
              <a:pathLst>
                <a:path w="2343798" h="419100">
                  <a:moveTo>
                    <a:pt x="0" y="0"/>
                  </a:moveTo>
                  <a:lnTo>
                    <a:pt x="2091547" y="0"/>
                  </a:lnTo>
                  <a:cubicBezTo>
                    <a:pt x="2248867" y="0"/>
                    <a:pt x="2343798" y="93819"/>
                    <a:pt x="2343798" y="209550"/>
                  </a:cubicBezTo>
                  <a:cubicBezTo>
                    <a:pt x="2343798" y="325281"/>
                    <a:pt x="2248867" y="419100"/>
                    <a:pt x="2091547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25400" y="-19050"/>
              <a:ext cx="2115198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35586" y="17008655"/>
            <a:ext cx="12506600" cy="21087312"/>
            <a:chOff x="0" y="0"/>
            <a:chExt cx="1062218" cy="1791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62218" cy="1791000"/>
            </a:xfrm>
            <a:custGeom>
              <a:avLst/>
              <a:gdLst/>
              <a:ahLst/>
              <a:cxnLst/>
              <a:rect l="l" t="t" r="r" b="b"/>
              <a:pathLst>
                <a:path w="1062218" h="1791000">
                  <a:moveTo>
                    <a:pt x="20045" y="0"/>
                  </a:moveTo>
                  <a:lnTo>
                    <a:pt x="1042173" y="0"/>
                  </a:lnTo>
                  <a:cubicBezTo>
                    <a:pt x="1047490" y="0"/>
                    <a:pt x="1052588" y="2112"/>
                    <a:pt x="1056347" y="5871"/>
                  </a:cubicBezTo>
                  <a:cubicBezTo>
                    <a:pt x="1060106" y="9630"/>
                    <a:pt x="1062218" y="14728"/>
                    <a:pt x="1062218" y="20045"/>
                  </a:cubicBezTo>
                  <a:lnTo>
                    <a:pt x="1062218" y="1770955"/>
                  </a:lnTo>
                  <a:cubicBezTo>
                    <a:pt x="1062218" y="1776272"/>
                    <a:pt x="1060106" y="1781370"/>
                    <a:pt x="1056347" y="1785129"/>
                  </a:cubicBezTo>
                  <a:cubicBezTo>
                    <a:pt x="1052588" y="1788888"/>
                    <a:pt x="1047490" y="1791000"/>
                    <a:pt x="1042173" y="1791000"/>
                  </a:cubicBezTo>
                  <a:lnTo>
                    <a:pt x="20045" y="1791000"/>
                  </a:lnTo>
                  <a:cubicBezTo>
                    <a:pt x="14728" y="1791000"/>
                    <a:pt x="9630" y="1788888"/>
                    <a:pt x="5871" y="1785129"/>
                  </a:cubicBezTo>
                  <a:cubicBezTo>
                    <a:pt x="2112" y="1781370"/>
                    <a:pt x="0" y="1776272"/>
                    <a:pt x="0" y="1770955"/>
                  </a:cubicBezTo>
                  <a:lnTo>
                    <a:pt x="0" y="20045"/>
                  </a:lnTo>
                  <a:cubicBezTo>
                    <a:pt x="0" y="14728"/>
                    <a:pt x="2112" y="9630"/>
                    <a:pt x="5871" y="5871"/>
                  </a:cubicBezTo>
                  <a:cubicBezTo>
                    <a:pt x="9630" y="2112"/>
                    <a:pt x="14728" y="0"/>
                    <a:pt x="2004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1062218" cy="18100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235586" y="16186925"/>
            <a:ext cx="6211650" cy="1643461"/>
            <a:chOff x="0" y="0"/>
            <a:chExt cx="1584037" cy="4191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84037" cy="419100"/>
            </a:xfrm>
            <a:custGeom>
              <a:avLst/>
              <a:gdLst/>
              <a:ahLst/>
              <a:cxnLst/>
              <a:rect l="l" t="t" r="r" b="b"/>
              <a:pathLst>
                <a:path w="1584037" h="419100">
                  <a:moveTo>
                    <a:pt x="0" y="0"/>
                  </a:moveTo>
                  <a:lnTo>
                    <a:pt x="1349404" y="0"/>
                  </a:lnTo>
                  <a:cubicBezTo>
                    <a:pt x="1489106" y="0"/>
                    <a:pt x="1584037" y="93819"/>
                    <a:pt x="1584037" y="209550"/>
                  </a:cubicBezTo>
                  <a:cubicBezTo>
                    <a:pt x="1584037" y="325281"/>
                    <a:pt x="1489106" y="419100"/>
                    <a:pt x="1349404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25400" y="-19050"/>
              <a:ext cx="1355437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235586" y="8669666"/>
            <a:ext cx="12506600" cy="6892062"/>
            <a:chOff x="0" y="0"/>
            <a:chExt cx="1062218" cy="58536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62218" cy="585361"/>
            </a:xfrm>
            <a:custGeom>
              <a:avLst/>
              <a:gdLst/>
              <a:ahLst/>
              <a:cxnLst/>
              <a:rect l="l" t="t" r="r" b="b"/>
              <a:pathLst>
                <a:path w="1062218" h="585361">
                  <a:moveTo>
                    <a:pt x="20045" y="0"/>
                  </a:moveTo>
                  <a:lnTo>
                    <a:pt x="1042173" y="0"/>
                  </a:lnTo>
                  <a:cubicBezTo>
                    <a:pt x="1047490" y="0"/>
                    <a:pt x="1052588" y="2112"/>
                    <a:pt x="1056347" y="5871"/>
                  </a:cubicBezTo>
                  <a:cubicBezTo>
                    <a:pt x="1060106" y="9630"/>
                    <a:pt x="1062218" y="14728"/>
                    <a:pt x="1062218" y="20045"/>
                  </a:cubicBezTo>
                  <a:lnTo>
                    <a:pt x="1062218" y="565316"/>
                  </a:lnTo>
                  <a:cubicBezTo>
                    <a:pt x="1062218" y="570632"/>
                    <a:pt x="1060106" y="575731"/>
                    <a:pt x="1056347" y="579490"/>
                  </a:cubicBezTo>
                  <a:cubicBezTo>
                    <a:pt x="1052588" y="583249"/>
                    <a:pt x="1047490" y="585361"/>
                    <a:pt x="1042173" y="585361"/>
                  </a:cubicBezTo>
                  <a:lnTo>
                    <a:pt x="20045" y="585361"/>
                  </a:lnTo>
                  <a:cubicBezTo>
                    <a:pt x="14728" y="585361"/>
                    <a:pt x="9630" y="583249"/>
                    <a:pt x="5871" y="579490"/>
                  </a:cubicBezTo>
                  <a:cubicBezTo>
                    <a:pt x="2112" y="575731"/>
                    <a:pt x="0" y="570632"/>
                    <a:pt x="0" y="565316"/>
                  </a:cubicBezTo>
                  <a:lnTo>
                    <a:pt x="0" y="20045"/>
                  </a:lnTo>
                  <a:cubicBezTo>
                    <a:pt x="0" y="14728"/>
                    <a:pt x="2112" y="9630"/>
                    <a:pt x="5871" y="5871"/>
                  </a:cubicBezTo>
                  <a:cubicBezTo>
                    <a:pt x="9630" y="2112"/>
                    <a:pt x="14728" y="0"/>
                    <a:pt x="2004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1062218" cy="604411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4719013" y="30444350"/>
            <a:ext cx="12909350" cy="7651617"/>
            <a:chOff x="0" y="0"/>
            <a:chExt cx="1096425" cy="6498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096425" cy="649872"/>
            </a:xfrm>
            <a:custGeom>
              <a:avLst/>
              <a:gdLst/>
              <a:ahLst/>
              <a:cxnLst/>
              <a:rect l="l" t="t" r="r" b="b"/>
              <a:pathLst>
                <a:path w="1096425" h="649872">
                  <a:moveTo>
                    <a:pt x="19419" y="0"/>
                  </a:moveTo>
                  <a:lnTo>
                    <a:pt x="1077005" y="0"/>
                  </a:lnTo>
                  <a:cubicBezTo>
                    <a:pt x="1087730" y="0"/>
                    <a:pt x="1096425" y="8694"/>
                    <a:pt x="1096425" y="19419"/>
                  </a:cubicBezTo>
                  <a:lnTo>
                    <a:pt x="1096425" y="630452"/>
                  </a:lnTo>
                  <a:cubicBezTo>
                    <a:pt x="1096425" y="641177"/>
                    <a:pt x="1087730" y="649872"/>
                    <a:pt x="1077005" y="649872"/>
                  </a:cubicBezTo>
                  <a:lnTo>
                    <a:pt x="19419" y="649872"/>
                  </a:lnTo>
                  <a:cubicBezTo>
                    <a:pt x="8694" y="649872"/>
                    <a:pt x="0" y="641177"/>
                    <a:pt x="0" y="630452"/>
                  </a:cubicBezTo>
                  <a:lnTo>
                    <a:pt x="0" y="19419"/>
                  </a:lnTo>
                  <a:cubicBezTo>
                    <a:pt x="0" y="8694"/>
                    <a:pt x="8694" y="0"/>
                    <a:pt x="1941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9050"/>
              <a:ext cx="1096425" cy="668922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235586" y="7847935"/>
            <a:ext cx="6211650" cy="1643461"/>
            <a:chOff x="0" y="0"/>
            <a:chExt cx="1584037" cy="4191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584037" cy="419100"/>
            </a:xfrm>
            <a:custGeom>
              <a:avLst/>
              <a:gdLst/>
              <a:ahLst/>
              <a:cxnLst/>
              <a:rect l="l" t="t" r="r" b="b"/>
              <a:pathLst>
                <a:path w="1584037" h="419100">
                  <a:moveTo>
                    <a:pt x="0" y="0"/>
                  </a:moveTo>
                  <a:lnTo>
                    <a:pt x="1349404" y="0"/>
                  </a:lnTo>
                  <a:cubicBezTo>
                    <a:pt x="1489106" y="0"/>
                    <a:pt x="1584037" y="93819"/>
                    <a:pt x="1584037" y="209550"/>
                  </a:cubicBezTo>
                  <a:cubicBezTo>
                    <a:pt x="1584037" y="325281"/>
                    <a:pt x="1489106" y="419100"/>
                    <a:pt x="1349404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25400" y="-19050"/>
              <a:ext cx="1355437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4719013" y="29622619"/>
            <a:ext cx="6102972" cy="1643461"/>
            <a:chOff x="0" y="0"/>
            <a:chExt cx="1556323" cy="4191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556323" cy="419100"/>
            </a:xfrm>
            <a:custGeom>
              <a:avLst/>
              <a:gdLst/>
              <a:ahLst/>
              <a:cxnLst/>
              <a:rect l="l" t="t" r="r" b="b"/>
              <a:pathLst>
                <a:path w="1556323" h="419100">
                  <a:moveTo>
                    <a:pt x="0" y="0"/>
                  </a:moveTo>
                  <a:lnTo>
                    <a:pt x="1322333" y="0"/>
                  </a:lnTo>
                  <a:cubicBezTo>
                    <a:pt x="1461392" y="0"/>
                    <a:pt x="1556323" y="93819"/>
                    <a:pt x="1556323" y="209550"/>
                  </a:cubicBezTo>
                  <a:cubicBezTo>
                    <a:pt x="1556323" y="325281"/>
                    <a:pt x="1461392" y="419100"/>
                    <a:pt x="1322333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25400" y="-19050"/>
              <a:ext cx="1327723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2880000" y="764111"/>
            <a:ext cx="23678025" cy="3977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199"/>
              </a:lnSpc>
            </a:pPr>
            <a:r>
              <a:rPr lang="en-US" sz="9999" b="1" spc="-509">
                <a:solidFill>
                  <a:srgbClr val="0B0A0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TITLE: </a:t>
            </a:r>
          </a:p>
          <a:p>
            <a:pPr algn="l">
              <a:lnSpc>
                <a:spcPts val="11199"/>
              </a:lnSpc>
            </a:pPr>
            <a:r>
              <a:rPr lang="en-US" sz="9999" b="1" spc="-509">
                <a:solidFill>
                  <a:srgbClr val="0B0A0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RESEARCH POSTER TEMPLATE</a:t>
            </a:r>
          </a:p>
          <a:p>
            <a:pPr algn="l">
              <a:lnSpc>
                <a:spcPts val="8960"/>
              </a:lnSpc>
            </a:pPr>
            <a:r>
              <a:rPr lang="en-US" sz="8000" b="1" spc="-408">
                <a:solidFill>
                  <a:srgbClr val="0B0A0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The recommended poster size: 80x120 cm</a:t>
            </a:r>
          </a:p>
        </p:txBody>
      </p:sp>
      <p:grpSp>
        <p:nvGrpSpPr>
          <p:cNvPr id="37" name="Group 37"/>
          <p:cNvGrpSpPr/>
          <p:nvPr/>
        </p:nvGrpSpPr>
        <p:grpSpPr>
          <a:xfrm>
            <a:off x="1235586" y="39546347"/>
            <a:ext cx="12759922" cy="2887029"/>
            <a:chOff x="0" y="0"/>
            <a:chExt cx="1083733" cy="245203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083733" cy="245203"/>
            </a:xfrm>
            <a:custGeom>
              <a:avLst/>
              <a:gdLst/>
              <a:ahLst/>
              <a:cxnLst/>
              <a:rect l="l" t="t" r="r" b="b"/>
              <a:pathLst>
                <a:path w="1083733" h="245203">
                  <a:moveTo>
                    <a:pt x="19647" y="0"/>
                  </a:moveTo>
                  <a:lnTo>
                    <a:pt x="1064087" y="0"/>
                  </a:lnTo>
                  <a:cubicBezTo>
                    <a:pt x="1069297" y="0"/>
                    <a:pt x="1074295" y="2070"/>
                    <a:pt x="1077979" y="5754"/>
                  </a:cubicBezTo>
                  <a:cubicBezTo>
                    <a:pt x="1081663" y="9439"/>
                    <a:pt x="1083733" y="14436"/>
                    <a:pt x="1083733" y="19647"/>
                  </a:cubicBezTo>
                  <a:lnTo>
                    <a:pt x="1083733" y="225556"/>
                  </a:lnTo>
                  <a:cubicBezTo>
                    <a:pt x="1083733" y="236407"/>
                    <a:pt x="1074937" y="245203"/>
                    <a:pt x="1064087" y="245203"/>
                  </a:cubicBezTo>
                  <a:lnTo>
                    <a:pt x="19647" y="245203"/>
                  </a:lnTo>
                  <a:cubicBezTo>
                    <a:pt x="8796" y="245203"/>
                    <a:pt x="0" y="236407"/>
                    <a:pt x="0" y="225556"/>
                  </a:cubicBezTo>
                  <a:lnTo>
                    <a:pt x="0" y="19647"/>
                  </a:lnTo>
                  <a:cubicBezTo>
                    <a:pt x="0" y="8796"/>
                    <a:pt x="8796" y="0"/>
                    <a:pt x="1964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39" name="TextBox 39"/>
            <p:cNvSpPr txBox="1"/>
            <p:nvPr/>
          </p:nvSpPr>
          <p:spPr>
            <a:xfrm>
              <a:off x="0" y="-19050"/>
              <a:ext cx="1083733" cy="264253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235586" y="38724616"/>
            <a:ext cx="5909820" cy="1643461"/>
            <a:chOff x="0" y="0"/>
            <a:chExt cx="1507067" cy="4191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1507067" cy="419100"/>
            </a:xfrm>
            <a:custGeom>
              <a:avLst/>
              <a:gdLst/>
              <a:ahLst/>
              <a:cxnLst/>
              <a:rect l="l" t="t" r="r" b="b"/>
              <a:pathLst>
                <a:path w="1507067" h="419100">
                  <a:moveTo>
                    <a:pt x="0" y="0"/>
                  </a:moveTo>
                  <a:lnTo>
                    <a:pt x="1274219" y="0"/>
                  </a:lnTo>
                  <a:cubicBezTo>
                    <a:pt x="1412136" y="0"/>
                    <a:pt x="1507067" y="93819"/>
                    <a:pt x="1507067" y="209550"/>
                  </a:cubicBezTo>
                  <a:cubicBezTo>
                    <a:pt x="1507067" y="325281"/>
                    <a:pt x="1412136" y="419100"/>
                    <a:pt x="1274219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42" name="TextBox 42"/>
            <p:cNvSpPr txBox="1"/>
            <p:nvPr/>
          </p:nvSpPr>
          <p:spPr>
            <a:xfrm>
              <a:off x="25400" y="-19050"/>
              <a:ext cx="1278467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14719013" y="39546347"/>
            <a:ext cx="12759922" cy="2887029"/>
            <a:chOff x="0" y="0"/>
            <a:chExt cx="1083733" cy="245203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1083733" cy="245203"/>
            </a:xfrm>
            <a:custGeom>
              <a:avLst/>
              <a:gdLst/>
              <a:ahLst/>
              <a:cxnLst/>
              <a:rect l="l" t="t" r="r" b="b"/>
              <a:pathLst>
                <a:path w="1083733" h="245203">
                  <a:moveTo>
                    <a:pt x="19647" y="0"/>
                  </a:moveTo>
                  <a:lnTo>
                    <a:pt x="1064087" y="0"/>
                  </a:lnTo>
                  <a:cubicBezTo>
                    <a:pt x="1069297" y="0"/>
                    <a:pt x="1074295" y="2070"/>
                    <a:pt x="1077979" y="5754"/>
                  </a:cubicBezTo>
                  <a:cubicBezTo>
                    <a:pt x="1081663" y="9439"/>
                    <a:pt x="1083733" y="14436"/>
                    <a:pt x="1083733" y="19647"/>
                  </a:cubicBezTo>
                  <a:lnTo>
                    <a:pt x="1083733" y="225556"/>
                  </a:lnTo>
                  <a:cubicBezTo>
                    <a:pt x="1083733" y="236407"/>
                    <a:pt x="1074937" y="245203"/>
                    <a:pt x="1064087" y="245203"/>
                  </a:cubicBezTo>
                  <a:lnTo>
                    <a:pt x="19647" y="245203"/>
                  </a:lnTo>
                  <a:cubicBezTo>
                    <a:pt x="8796" y="245203"/>
                    <a:pt x="0" y="236407"/>
                    <a:pt x="0" y="225556"/>
                  </a:cubicBezTo>
                  <a:lnTo>
                    <a:pt x="0" y="19647"/>
                  </a:lnTo>
                  <a:cubicBezTo>
                    <a:pt x="0" y="8796"/>
                    <a:pt x="8796" y="0"/>
                    <a:pt x="19647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5" name="TextBox 45"/>
            <p:cNvSpPr txBox="1"/>
            <p:nvPr/>
          </p:nvSpPr>
          <p:spPr>
            <a:xfrm>
              <a:off x="0" y="-19050"/>
              <a:ext cx="1083733" cy="264253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14719013" y="38724616"/>
            <a:ext cx="8391687" cy="1643461"/>
            <a:chOff x="0" y="0"/>
            <a:chExt cx="2139970" cy="419100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2139970" cy="419100"/>
            </a:xfrm>
            <a:custGeom>
              <a:avLst/>
              <a:gdLst/>
              <a:ahLst/>
              <a:cxnLst/>
              <a:rect l="l" t="t" r="r" b="b"/>
              <a:pathLst>
                <a:path w="2139970" h="419100">
                  <a:moveTo>
                    <a:pt x="0" y="0"/>
                  </a:moveTo>
                  <a:lnTo>
                    <a:pt x="1892445" y="0"/>
                  </a:lnTo>
                  <a:cubicBezTo>
                    <a:pt x="2045038" y="0"/>
                    <a:pt x="2139970" y="93819"/>
                    <a:pt x="2139970" y="209550"/>
                  </a:cubicBezTo>
                  <a:cubicBezTo>
                    <a:pt x="2139970" y="325281"/>
                    <a:pt x="2045038" y="419100"/>
                    <a:pt x="1892445" y="419100"/>
                  </a:cubicBezTo>
                  <a:lnTo>
                    <a:pt x="0" y="419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A0C2"/>
            </a:solidFill>
          </p:spPr>
        </p:sp>
        <p:sp>
          <p:nvSpPr>
            <p:cNvPr id="48" name="TextBox 48"/>
            <p:cNvSpPr txBox="1"/>
            <p:nvPr/>
          </p:nvSpPr>
          <p:spPr>
            <a:xfrm>
              <a:off x="25400" y="-19050"/>
              <a:ext cx="1911370" cy="438150"/>
            </a:xfrm>
            <a:prstGeom prst="rect">
              <a:avLst/>
            </a:prstGeom>
          </p:spPr>
          <p:txBody>
            <a:bodyPr lIns="136835" tIns="136835" rIns="136835" bIns="136835" rtlCol="0" anchor="ctr"/>
            <a:lstStyle/>
            <a:p>
              <a:pPr algn="ctr">
                <a:lnSpc>
                  <a:spcPts val="6680"/>
                </a:lnSpc>
              </a:pPr>
              <a:endParaRPr/>
            </a:p>
          </p:txBody>
        </p:sp>
      </p:grpSp>
      <p:sp>
        <p:nvSpPr>
          <p:cNvPr id="49" name="TextBox 49"/>
          <p:cNvSpPr txBox="1"/>
          <p:nvPr/>
        </p:nvSpPr>
        <p:spPr>
          <a:xfrm>
            <a:off x="15504656" y="8281159"/>
            <a:ext cx="7705782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Results and Discussion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672462" y="16614160"/>
            <a:ext cx="4269258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Methodology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672462" y="8275171"/>
            <a:ext cx="4269258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Introduction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6481193" y="30049855"/>
            <a:ext cx="4269258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Conclusion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3237387" y="5017803"/>
            <a:ext cx="22325226" cy="2654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77"/>
              </a:lnSpc>
            </a:pPr>
            <a:r>
              <a:rPr lang="en-US" sz="4255" spc="-42">
                <a:solidFill>
                  <a:srgbClr val="0B0A0A"/>
                </a:solidFill>
                <a:latin typeface="Open Sauce"/>
                <a:ea typeface="Open Sauce"/>
                <a:cs typeface="Open Sauce"/>
                <a:sym typeface="Open Sauce"/>
              </a:rPr>
              <a:t>Author 1 , Author 2 , Author 3</a:t>
            </a:r>
          </a:p>
          <a:p>
            <a:pPr algn="ctr">
              <a:lnSpc>
                <a:spcPts val="5277"/>
              </a:lnSpc>
            </a:pPr>
            <a:r>
              <a:rPr lang="en-US" sz="4255" spc="-42">
                <a:solidFill>
                  <a:srgbClr val="0B0A0A"/>
                </a:solidFill>
                <a:latin typeface="Open Sauce"/>
                <a:ea typeface="Open Sauce"/>
                <a:cs typeface="Open Sauce"/>
                <a:sym typeface="Open Sauce"/>
              </a:rPr>
              <a:t>Affiliations of Author 1 and Author 2</a:t>
            </a:r>
          </a:p>
          <a:p>
            <a:pPr algn="ctr">
              <a:lnSpc>
                <a:spcPts val="5277"/>
              </a:lnSpc>
            </a:pPr>
            <a:r>
              <a:rPr lang="en-US" sz="4255" spc="-42">
                <a:solidFill>
                  <a:srgbClr val="0B0A0A"/>
                </a:solidFill>
                <a:latin typeface="Open Sauce"/>
                <a:ea typeface="Open Sauce"/>
                <a:cs typeface="Open Sauce"/>
                <a:sym typeface="Open Sauce"/>
              </a:rPr>
              <a:t>Affiliations of Author 3</a:t>
            </a:r>
          </a:p>
          <a:p>
            <a:pPr algn="ctr">
              <a:lnSpc>
                <a:spcPts val="5277"/>
              </a:lnSpc>
              <a:spcBef>
                <a:spcPct val="0"/>
              </a:spcBef>
            </a:pPr>
            <a:endParaRPr lang="en-US" sz="4255" spc="-42">
              <a:solidFill>
                <a:srgbClr val="0B0A0A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2034013" y="39151852"/>
            <a:ext cx="4269258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 dirty="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References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5852745" y="39151852"/>
            <a:ext cx="6062161" cy="767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9"/>
              </a:lnSpc>
              <a:spcBef>
                <a:spcPct val="0"/>
              </a:spcBef>
            </a:pPr>
            <a:r>
              <a:rPr lang="en-US" sz="5071" b="1" spc="-5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Acknowledgement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 template" id="{BA41A0F6-4930-1641-A551-A84EF5265B9B}" vid="{E3BB46A1-EF20-FA4C-B384-EABB923B4D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39</Words>
  <Application>Microsoft Macintosh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Montserrat Bold</vt:lpstr>
      <vt:lpstr>Open Sauce Bold</vt:lpstr>
      <vt:lpstr>Calibri</vt:lpstr>
      <vt:lpstr>Maitree</vt:lpstr>
      <vt:lpstr>Open Sauce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White Modern Simple Academic Research Poster</dc:title>
  <cp:lastModifiedBy>Chaiyakarn Song Pornpitchanarong</cp:lastModifiedBy>
  <cp:revision>3</cp:revision>
  <dcterms:created xsi:type="dcterms:W3CDTF">2006-08-16T00:00:00Z</dcterms:created>
  <dcterms:modified xsi:type="dcterms:W3CDTF">2026-08-24T08:26:38Z</dcterms:modified>
  <dc:identifier>DAHTMFtQwFI</dc:identifier>
</cp:coreProperties>
</file>